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962368"/>
        <c:axId val="207427840"/>
      </c:lineChart>
      <c:catAx>
        <c:axId val="1959623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07427840"/>
        <c:crosses val="autoZero"/>
        <c:auto val="1"/>
        <c:lblAlgn val="ctr"/>
        <c:lblOffset val="100"/>
        <c:noMultiLvlLbl val="0"/>
      </c:catAx>
      <c:valAx>
        <c:axId val="207427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596236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92438016"/>
        <c:axId val="292439552"/>
      </c:barChart>
      <c:catAx>
        <c:axId val="29243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439552"/>
        <c:crosses val="autoZero"/>
        <c:auto val="1"/>
        <c:lblAlgn val="ctr"/>
        <c:lblOffset val="100"/>
        <c:noMultiLvlLbl val="0"/>
      </c:catAx>
      <c:valAx>
        <c:axId val="2924395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43801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193408"/>
        <c:axId val="292195328"/>
      </c:lineChart>
      <c:catAx>
        <c:axId val="292193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2195328"/>
        <c:crosses val="autoZero"/>
        <c:auto val="1"/>
        <c:lblAlgn val="ctr"/>
        <c:lblOffset val="100"/>
        <c:noMultiLvlLbl val="0"/>
      </c:catAx>
      <c:valAx>
        <c:axId val="2921953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21934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224384"/>
        <c:axId val="292223616"/>
      </c:lineChart>
      <c:catAx>
        <c:axId val="292224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2223616"/>
        <c:crosses val="autoZero"/>
        <c:auto val="1"/>
        <c:lblAlgn val="ctr"/>
        <c:lblOffset val="100"/>
        <c:noMultiLvlLbl val="0"/>
      </c:catAx>
      <c:valAx>
        <c:axId val="2922236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22243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155776"/>
        <c:axId val="292157696"/>
      </c:lineChart>
      <c:catAx>
        <c:axId val="292155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2157696"/>
        <c:crosses val="autoZero"/>
        <c:auto val="1"/>
        <c:lblAlgn val="ctr"/>
        <c:lblOffset val="100"/>
        <c:noMultiLvlLbl val="0"/>
      </c:catAx>
      <c:valAx>
        <c:axId val="2921576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21557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667712"/>
        <c:axId val="285669248"/>
      </c:lineChart>
      <c:catAx>
        <c:axId val="2856677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5669248"/>
        <c:crosses val="autoZero"/>
        <c:auto val="1"/>
        <c:lblAlgn val="ctr"/>
        <c:lblOffset val="1000"/>
        <c:noMultiLvlLbl val="0"/>
      </c:catAx>
      <c:valAx>
        <c:axId val="285669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566771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97969152"/>
        <c:axId val="297970688"/>
      </c:barChart>
      <c:catAx>
        <c:axId val="297969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7970688"/>
        <c:crosses val="autoZero"/>
        <c:auto val="1"/>
        <c:lblAlgn val="ctr"/>
        <c:lblOffset val="100"/>
        <c:noMultiLvlLbl val="0"/>
      </c:catAx>
      <c:valAx>
        <c:axId val="2979706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969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8144128"/>
        <c:axId val="298145664"/>
      </c:barChart>
      <c:catAx>
        <c:axId val="29814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8145664"/>
        <c:crosses val="autoZero"/>
        <c:auto val="1"/>
        <c:lblAlgn val="ctr"/>
        <c:lblOffset val="100"/>
        <c:noMultiLvlLbl val="0"/>
      </c:catAx>
      <c:valAx>
        <c:axId val="2981456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81441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8178816"/>
        <c:axId val="298180608"/>
      </c:barChart>
      <c:catAx>
        <c:axId val="29817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8180608"/>
        <c:crosses val="autoZero"/>
        <c:auto val="1"/>
        <c:lblAlgn val="ctr"/>
        <c:lblOffset val="100"/>
        <c:noMultiLvlLbl val="0"/>
      </c:catAx>
      <c:valAx>
        <c:axId val="2981806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81788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162496"/>
        <c:axId val="285185152"/>
      </c:lineChart>
      <c:catAx>
        <c:axId val="28516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5185152"/>
        <c:crosses val="autoZero"/>
        <c:auto val="1"/>
        <c:lblAlgn val="ctr"/>
        <c:lblOffset val="100"/>
        <c:noMultiLvlLbl val="0"/>
      </c:catAx>
      <c:valAx>
        <c:axId val="2851851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1624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2628352"/>
        <c:axId val="292629888"/>
      </c:barChart>
      <c:catAx>
        <c:axId val="29262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629888"/>
        <c:crosses val="autoZero"/>
        <c:auto val="1"/>
        <c:lblAlgn val="ctr"/>
        <c:lblOffset val="100"/>
        <c:noMultiLvlLbl val="0"/>
      </c:catAx>
      <c:valAx>
        <c:axId val="2926298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6283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2671488"/>
        <c:axId val="292673024"/>
      </c:barChart>
      <c:catAx>
        <c:axId val="29267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673024"/>
        <c:crosses val="autoZero"/>
        <c:auto val="1"/>
        <c:lblAlgn val="ctr"/>
        <c:lblOffset val="100"/>
        <c:noMultiLvlLbl val="0"/>
      </c:catAx>
      <c:valAx>
        <c:axId val="2926730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6714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465600"/>
        <c:axId val="285467392"/>
      </c:lineChart>
      <c:catAx>
        <c:axId val="28546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5467392"/>
        <c:crosses val="autoZero"/>
        <c:auto val="1"/>
        <c:lblAlgn val="ctr"/>
        <c:lblOffset val="100"/>
        <c:noMultiLvlLbl val="0"/>
      </c:catAx>
      <c:valAx>
        <c:axId val="2854673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4656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04.10.2021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1059</cp:revision>
  <dcterms:created xsi:type="dcterms:W3CDTF">2018-06-24T09:54:07Z</dcterms:created>
  <dcterms:modified xsi:type="dcterms:W3CDTF">2021-10-04T13:17:12Z</dcterms:modified>
</cp:coreProperties>
</file>